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5" r:id="rId4"/>
    <p:sldId id="267" r:id="rId5"/>
    <p:sldId id="274" r:id="rId6"/>
    <p:sldId id="273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6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4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DBC7"/>
    <a:srgbClr val="E0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44" y="324"/>
      </p:cViewPr>
      <p:guideLst>
        <p:guide orient="horz" pos="304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2B40BE-ADFF-4E96-A2CE-2914A23A76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FCE655-9CB5-415A-8DFA-38D13A786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8B71BE-F2CC-438A-BC06-223BBE915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548EA8-C65D-420F-AD1F-C05C5ECB7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154191-7AA6-422A-86A9-5C3225004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814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9FDFE-CFA6-40FC-A91F-6FAC425B3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C477A7-7643-4C7D-81A5-8A0688FC8A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2841B8-3FC7-44B2-9C5F-A4087EB3F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48B0C4-8D28-4598-9C1C-1C8F418B8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1FC409-BC7F-4D9A-A63A-27B6D15EA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659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27322D4-37E7-4CAD-89C3-ED5A455A9C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48E3DF-6A85-4806-927E-38049BD5BE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301DA8-4A38-4AC4-8C77-6671E0FDB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2085E8-875B-4B44-A07E-68E5D152F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1E3509-4AFC-4839-AEF5-214D73C7B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411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0EF555-357F-47A0-87C0-2F3A7923B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3002F9-D872-42B9-9ADD-13D8C9C55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AD02C2-3C0C-454D-B85C-A6EE12F17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84CEF0-7117-4FCD-B204-4065BC1AF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95EAB3-010F-4F4D-B1A9-91C01726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54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742CB1-9D28-47A7-978A-9CD818625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2F8D17-0222-47B6-BBC2-DA61BD84F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A20DC9-6BAB-4BF3-9846-992700CEE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2F3050-3E6F-43CB-8506-A847D7DB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B1C3F2-4CB2-404D-9B05-95778721F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154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133AB9-F055-490E-92FD-D8F7F82F0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1DB7AA-2A6E-4CB2-86BC-BEFEC7EF8C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26E420-97C0-4D52-A406-9F61D4B574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88BA04-2C81-4589-A6F6-52C8C3F4E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1FAFC6-6F08-4192-AD7E-D434DDEE2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40A178-423E-48B0-BD60-62C498D13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369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B38093-8F1E-4E28-AE05-24E739D90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7B287A-0E1F-48B9-8055-F56438E68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4E4BA1-16E3-4AD5-837F-06DF6A7B6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F037D92-3927-4C77-B2D9-2B773B61A1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7C9866-81B6-46B8-8AB5-4B0B59E5F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D48E73-53B6-4A92-8AA0-71C1E5524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49B223-FCA7-41F9-A528-4DA70CE40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53ED17-6001-42F5-9520-3A8F546D9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787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8A4A6C-9CA1-4AF9-8EBE-53F375AEC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11D935-FC19-4F99-9B09-B2132FDB9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E24859-F425-4FCE-BB88-78CB3C957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8BBB9E-B709-42BB-A764-797623220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21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0B85D3-88E7-4FD0-ACEA-F98C09083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98E960-D937-4606-974F-E7853DC58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B4C5DA-3D9C-44EF-AF87-659A0106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068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462504-9067-4994-B95A-5AE5BDE7B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627BAB-91FA-40AA-98D0-7415DC1FB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C9EA78-D43F-4EEB-9BA2-2A579FF7A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23F545-D454-4686-9C65-37EF43250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8AC6FB-ABC7-452C-ADF3-D80ED2C51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A287CD-CE2C-4672-B333-693F58366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316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05217D-0A5B-40A2-9BFA-E0946800D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E86A4E5-3DB3-448B-8F7A-81E0CAFD31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07FF2A-6696-4418-86C9-68F1515D5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A0A9D-D866-4F26-987B-698B6E285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38FF59-A8C3-45D0-A50F-36B90D92B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CE4910-C444-4B3D-A587-9F604FD9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000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1D0ED6-C740-463E-A233-DF98804CC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FC72D2-6B4B-419B-942B-82BFB4171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B31804-57A2-4757-8D4D-20C3A3337C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F6E6D-BC61-41B2-8E58-6CD3F86270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D43345-A88B-4E4E-95B6-07472295CF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F2A5C4-85BE-4A30-944F-3C33D6C49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444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BA94">
            <a:alpha val="7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F249741-B0D8-4CA3-BFEC-B0E14750B689}"/>
              </a:ext>
            </a:extLst>
          </p:cNvPr>
          <p:cNvSpPr txBox="1"/>
          <p:nvPr/>
        </p:nvSpPr>
        <p:spPr>
          <a:xfrm>
            <a:off x="3072332" y="577929"/>
            <a:ext cx="6032421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>
                <a:solidFill>
                  <a:schemeClr val="accent6">
                    <a:lumMod val="50000"/>
                  </a:schemeClr>
                </a:solidFill>
              </a:rPr>
              <a:t>Python</a:t>
            </a:r>
            <a:r>
              <a:rPr lang="ko-KR" altLang="en-US" sz="5400" b="1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ko-KR" sz="5400" b="1">
                <a:solidFill>
                  <a:schemeClr val="accent6">
                    <a:lumMod val="50000"/>
                  </a:schemeClr>
                </a:solidFill>
              </a:rPr>
              <a:t>Kiosk GUI</a:t>
            </a:r>
          </a:p>
          <a:p>
            <a:pPr algn="ctr"/>
            <a:r>
              <a:rPr lang="ko-KR" altLang="en-US" sz="2800" b="1">
                <a:solidFill>
                  <a:schemeClr val="accent6">
                    <a:lumMod val="50000"/>
                  </a:schemeClr>
                </a:solidFill>
              </a:rPr>
              <a:t>손진영</a:t>
            </a:r>
            <a:endParaRPr lang="ko-KR" altLang="en-US" sz="5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양쪽 대괄호 7">
            <a:extLst>
              <a:ext uri="{FF2B5EF4-FFF2-40B4-BE49-F238E27FC236}">
                <a16:creationId xmlns:a16="http://schemas.microsoft.com/office/drawing/2014/main" id="{EA3B9D8C-02BA-47F9-9CF5-716A3F5D721E}"/>
              </a:ext>
            </a:extLst>
          </p:cNvPr>
          <p:cNvSpPr/>
          <p:nvPr/>
        </p:nvSpPr>
        <p:spPr>
          <a:xfrm>
            <a:off x="2763520" y="701040"/>
            <a:ext cx="6695440" cy="1107996"/>
          </a:xfrm>
          <a:prstGeom prst="bracketPair">
            <a:avLst/>
          </a:prstGeom>
          <a:ln w="95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203479F-3DA5-4CF5-9DA8-A540B0736090}"/>
              </a:ext>
            </a:extLst>
          </p:cNvPr>
          <p:cNvCxnSpPr/>
          <p:nvPr/>
        </p:nvCxnSpPr>
        <p:spPr>
          <a:xfrm>
            <a:off x="4488343" y="6014720"/>
            <a:ext cx="32004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1F14A448-A5E8-4570-802D-2311C598B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438" y="2834486"/>
            <a:ext cx="3057124" cy="305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814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AF74335-4CA7-4837-9591-4B25D3EAA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3" name="양쪽 대괄호 22">
            <a:extLst>
              <a:ext uri="{FF2B5EF4-FFF2-40B4-BE49-F238E27FC236}">
                <a16:creationId xmlns:a16="http://schemas.microsoft.com/office/drawing/2014/main" id="{473A54C5-95FB-453D-BAAD-4B0AC40FA606}"/>
              </a:ext>
            </a:extLst>
          </p:cNvPr>
          <p:cNvSpPr/>
          <p:nvPr/>
        </p:nvSpPr>
        <p:spPr>
          <a:xfrm>
            <a:off x="2931160" y="2567935"/>
            <a:ext cx="6329680" cy="1722120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371D56-C866-478B-ABB8-50F2CFA05ED3}"/>
              </a:ext>
            </a:extLst>
          </p:cNvPr>
          <p:cNvSpPr txBox="1"/>
          <p:nvPr/>
        </p:nvSpPr>
        <p:spPr>
          <a:xfrm>
            <a:off x="4988164" y="2567935"/>
            <a:ext cx="22156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spc="600" dirty="0">
                <a:solidFill>
                  <a:schemeClr val="bg1"/>
                </a:solidFill>
              </a:rPr>
              <a:t>Part 3</a:t>
            </a:r>
            <a:endParaRPr lang="ko-KR" altLang="en-US" sz="4400" spc="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DB16B-DBA9-4B28-AFDA-9B683CF1D4BF}"/>
              </a:ext>
            </a:extLst>
          </p:cNvPr>
          <p:cNvSpPr txBox="1"/>
          <p:nvPr/>
        </p:nvSpPr>
        <p:spPr>
          <a:xfrm>
            <a:off x="4182660" y="3492495"/>
            <a:ext cx="3826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600">
                <a:solidFill>
                  <a:schemeClr val="bg1"/>
                </a:solidFill>
              </a:rPr>
              <a:t>내부 코드 리뷰</a:t>
            </a:r>
            <a:endParaRPr lang="ko-KR" altLang="en-US" sz="3600" b="1" spc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059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665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>
                <a:solidFill>
                  <a:schemeClr val="tx2">
                    <a:lumMod val="75000"/>
                  </a:schemeClr>
                </a:solidFill>
              </a:rPr>
              <a:t>코드 리뷰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48301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좌측 프레임 구성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A864550B-3DA7-4A1F-B397-273E5A3532FF}"/>
              </a:ext>
            </a:extLst>
          </p:cNvPr>
          <p:cNvSpPr/>
          <p:nvPr/>
        </p:nvSpPr>
        <p:spPr>
          <a:xfrm>
            <a:off x="7469901" y="1121487"/>
            <a:ext cx="2241629" cy="1205177"/>
          </a:xfrm>
          <a:custGeom>
            <a:avLst/>
            <a:gdLst>
              <a:gd name="connsiteX0" fmla="*/ 0 w 2241629"/>
              <a:gd name="connsiteY0" fmla="*/ 0 h 1205177"/>
              <a:gd name="connsiteX1" fmla="*/ 2241629 w 2241629"/>
              <a:gd name="connsiteY1" fmla="*/ 0 h 1205177"/>
              <a:gd name="connsiteX2" fmla="*/ 2241629 w 2241629"/>
              <a:gd name="connsiteY2" fmla="*/ 1205177 h 1205177"/>
              <a:gd name="connsiteX3" fmla="*/ 0 w 2241629"/>
              <a:gd name="connsiteY3" fmla="*/ 1205177 h 1205177"/>
              <a:gd name="connsiteX4" fmla="*/ 0 w 2241629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7160" tIns="137160" rIns="137160" bIns="137160" numCol="1" spcCol="1270" anchor="ctr" anchorCtr="0">
            <a:noAutofit/>
          </a:bodyPr>
          <a:lstStyle/>
          <a:p>
            <a:pPr marL="0" lvl="0" indent="0" algn="l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3600" kern="120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591FD38-34B8-44AC-8A27-DDE3D602B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1265198"/>
            <a:ext cx="6022268" cy="498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91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665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>
                <a:solidFill>
                  <a:schemeClr val="tx2">
                    <a:lumMod val="75000"/>
                  </a:schemeClr>
                </a:solidFill>
              </a:rPr>
              <a:t>코드 리뷰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48301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우측 프레임 구성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A864550B-3DA7-4A1F-B397-273E5A3532FF}"/>
              </a:ext>
            </a:extLst>
          </p:cNvPr>
          <p:cNvSpPr/>
          <p:nvPr/>
        </p:nvSpPr>
        <p:spPr>
          <a:xfrm>
            <a:off x="7469901" y="1121487"/>
            <a:ext cx="2241629" cy="1205177"/>
          </a:xfrm>
          <a:custGeom>
            <a:avLst/>
            <a:gdLst>
              <a:gd name="connsiteX0" fmla="*/ 0 w 2241629"/>
              <a:gd name="connsiteY0" fmla="*/ 0 h 1205177"/>
              <a:gd name="connsiteX1" fmla="*/ 2241629 w 2241629"/>
              <a:gd name="connsiteY1" fmla="*/ 0 h 1205177"/>
              <a:gd name="connsiteX2" fmla="*/ 2241629 w 2241629"/>
              <a:gd name="connsiteY2" fmla="*/ 1205177 h 1205177"/>
              <a:gd name="connsiteX3" fmla="*/ 0 w 2241629"/>
              <a:gd name="connsiteY3" fmla="*/ 1205177 h 1205177"/>
              <a:gd name="connsiteX4" fmla="*/ 0 w 2241629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7160" tIns="137160" rIns="137160" bIns="137160" numCol="1" spcCol="1270" anchor="ctr" anchorCtr="0">
            <a:noAutofit/>
          </a:bodyPr>
          <a:lstStyle/>
          <a:p>
            <a:pPr marL="0" lvl="0" indent="0" algn="l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3600" kern="120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591FD38-34B8-44AC-8A27-DDE3D602B9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45920" y="1887604"/>
            <a:ext cx="6022268" cy="374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907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665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>
                <a:solidFill>
                  <a:schemeClr val="tx2">
                    <a:lumMod val="75000"/>
                  </a:schemeClr>
                </a:solidFill>
              </a:rPr>
              <a:t>코드 리뷰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42402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상품 클릭 함수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A864550B-3DA7-4A1F-B397-273E5A3532FF}"/>
              </a:ext>
            </a:extLst>
          </p:cNvPr>
          <p:cNvSpPr/>
          <p:nvPr/>
        </p:nvSpPr>
        <p:spPr>
          <a:xfrm>
            <a:off x="7469901" y="1121487"/>
            <a:ext cx="2241629" cy="1205177"/>
          </a:xfrm>
          <a:custGeom>
            <a:avLst/>
            <a:gdLst>
              <a:gd name="connsiteX0" fmla="*/ 0 w 2241629"/>
              <a:gd name="connsiteY0" fmla="*/ 0 h 1205177"/>
              <a:gd name="connsiteX1" fmla="*/ 2241629 w 2241629"/>
              <a:gd name="connsiteY1" fmla="*/ 0 h 1205177"/>
              <a:gd name="connsiteX2" fmla="*/ 2241629 w 2241629"/>
              <a:gd name="connsiteY2" fmla="*/ 1205177 h 1205177"/>
              <a:gd name="connsiteX3" fmla="*/ 0 w 2241629"/>
              <a:gd name="connsiteY3" fmla="*/ 1205177 h 1205177"/>
              <a:gd name="connsiteX4" fmla="*/ 0 w 2241629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7160" tIns="137160" rIns="137160" bIns="137160" numCol="1" spcCol="1270" anchor="ctr" anchorCtr="0">
            <a:noAutofit/>
          </a:bodyPr>
          <a:lstStyle/>
          <a:p>
            <a:pPr marL="0" lvl="0" indent="0" algn="l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3600" kern="120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591FD38-34B8-44AC-8A27-DDE3D602B9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95234" y="1810697"/>
            <a:ext cx="3790247" cy="374393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AF86E95-AC0E-495C-A364-42C4F2CE1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1827" y="1810697"/>
            <a:ext cx="3240574" cy="378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876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665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>
                <a:solidFill>
                  <a:schemeClr val="tx2">
                    <a:lumMod val="75000"/>
                  </a:schemeClr>
                </a:solidFill>
              </a:rPr>
              <a:t>코드 리뷰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42402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결제 클릭 함수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A864550B-3DA7-4A1F-B397-273E5A3532FF}"/>
              </a:ext>
            </a:extLst>
          </p:cNvPr>
          <p:cNvSpPr/>
          <p:nvPr/>
        </p:nvSpPr>
        <p:spPr>
          <a:xfrm>
            <a:off x="7469901" y="1121487"/>
            <a:ext cx="2241629" cy="1205177"/>
          </a:xfrm>
          <a:custGeom>
            <a:avLst/>
            <a:gdLst>
              <a:gd name="connsiteX0" fmla="*/ 0 w 2241629"/>
              <a:gd name="connsiteY0" fmla="*/ 0 h 1205177"/>
              <a:gd name="connsiteX1" fmla="*/ 2241629 w 2241629"/>
              <a:gd name="connsiteY1" fmla="*/ 0 h 1205177"/>
              <a:gd name="connsiteX2" fmla="*/ 2241629 w 2241629"/>
              <a:gd name="connsiteY2" fmla="*/ 1205177 h 1205177"/>
              <a:gd name="connsiteX3" fmla="*/ 0 w 2241629"/>
              <a:gd name="connsiteY3" fmla="*/ 1205177 h 1205177"/>
              <a:gd name="connsiteX4" fmla="*/ 0 w 2241629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7160" tIns="137160" rIns="137160" bIns="137160" numCol="1" spcCol="1270" anchor="ctr" anchorCtr="0">
            <a:noAutofit/>
          </a:bodyPr>
          <a:lstStyle/>
          <a:p>
            <a:pPr marL="0" lvl="0" indent="0" algn="l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3600" kern="120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591FD38-34B8-44AC-8A27-DDE3D602B9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50516" y="1810696"/>
            <a:ext cx="4428611" cy="450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09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9468E01-B981-4DA2-8B0E-191797798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0E3BB724-D941-4FEC-86E9-542EF10C96CC}"/>
              </a:ext>
            </a:extLst>
          </p:cNvPr>
          <p:cNvGrpSpPr/>
          <p:nvPr/>
        </p:nvGrpSpPr>
        <p:grpSpPr>
          <a:xfrm>
            <a:off x="3509226" y="1052875"/>
            <a:ext cx="5173548" cy="4752249"/>
            <a:chOff x="3693160" y="1221831"/>
            <a:chExt cx="4805680" cy="441433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8C037DF-87BA-4D55-BDF5-FC45B4C16271}"/>
                </a:ext>
              </a:extLst>
            </p:cNvPr>
            <p:cNvGrpSpPr/>
            <p:nvPr/>
          </p:nvGrpSpPr>
          <p:grpSpPr>
            <a:xfrm>
              <a:off x="3693160" y="1221831"/>
              <a:ext cx="4805680" cy="4414338"/>
              <a:chOff x="3180080" y="477520"/>
              <a:chExt cx="6238240" cy="573024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74281121-7454-46E6-971A-E65C5E1E914D}"/>
                  </a:ext>
                </a:extLst>
              </p:cNvPr>
              <p:cNvSpPr/>
              <p:nvPr/>
            </p:nvSpPr>
            <p:spPr>
              <a:xfrm>
                <a:off x="3180080" y="650240"/>
                <a:ext cx="5557520" cy="5557520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1E0CBFCB-0A24-4B4E-93CF-240AA4AC3988}"/>
                  </a:ext>
                </a:extLst>
              </p:cNvPr>
              <p:cNvGrpSpPr/>
              <p:nvPr/>
            </p:nvGrpSpPr>
            <p:grpSpPr>
              <a:xfrm>
                <a:off x="3413760" y="477520"/>
                <a:ext cx="6004560" cy="5557520"/>
                <a:chOff x="3413760" y="477520"/>
                <a:chExt cx="6004560" cy="5557520"/>
              </a:xfrm>
            </p:grpSpPr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17BB750A-0E69-458E-894D-FD4D14E5C79A}"/>
                    </a:ext>
                  </a:extLst>
                </p:cNvPr>
                <p:cNvSpPr/>
                <p:nvPr/>
              </p:nvSpPr>
              <p:spPr>
                <a:xfrm>
                  <a:off x="3860800" y="477520"/>
                  <a:ext cx="5557520" cy="5557520"/>
                </a:xfrm>
                <a:prstGeom prst="ellipse">
                  <a:avLst/>
                </a:prstGeom>
                <a:solidFill>
                  <a:srgbClr val="EFDBC7">
                    <a:alpha val="7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88201F0F-9F04-4F99-9FC5-668B81B39DFD}"/>
                    </a:ext>
                  </a:extLst>
                </p:cNvPr>
                <p:cNvSpPr/>
                <p:nvPr/>
              </p:nvSpPr>
              <p:spPr>
                <a:xfrm>
                  <a:off x="3413760" y="477520"/>
                  <a:ext cx="5557520" cy="555752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B45E68D-E935-43BC-A9FD-42B02A3B6EE6}"/>
                </a:ext>
              </a:extLst>
            </p:cNvPr>
            <p:cNvSpPr txBox="1"/>
            <p:nvPr/>
          </p:nvSpPr>
          <p:spPr>
            <a:xfrm>
              <a:off x="4485866" y="2772253"/>
              <a:ext cx="3446666" cy="12293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400" b="1" spc="600" dirty="0">
                  <a:solidFill>
                    <a:schemeClr val="accent6">
                      <a:lumMod val="75000"/>
                    </a:schemeClr>
                  </a:solidFill>
                </a:rPr>
                <a:t>Thank You</a:t>
              </a:r>
            </a:p>
            <a:p>
              <a:pPr algn="ctr"/>
              <a:r>
                <a:rPr lang="ko-KR" altLang="en-US" sz="3600" spc="600" dirty="0">
                  <a:solidFill>
                    <a:schemeClr val="accent6">
                      <a:lumMod val="75000"/>
                    </a:schemeClr>
                  </a:solidFill>
                </a:rPr>
                <a:t>감사합니다</a:t>
              </a:r>
              <a:endParaRPr lang="ko-KR" altLang="en-US" sz="4400" spc="6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6766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E88F024-3B05-4709-95C3-BFF122853DEA}"/>
              </a:ext>
            </a:extLst>
          </p:cNvPr>
          <p:cNvSpPr/>
          <p:nvPr/>
        </p:nvSpPr>
        <p:spPr>
          <a:xfrm>
            <a:off x="833120" y="0"/>
            <a:ext cx="1320800" cy="130048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0172367-AA7E-4909-A4EC-6C0118703851}"/>
              </a:ext>
            </a:extLst>
          </p:cNvPr>
          <p:cNvSpPr/>
          <p:nvPr/>
        </p:nvSpPr>
        <p:spPr>
          <a:xfrm>
            <a:off x="833120" y="6532880"/>
            <a:ext cx="1320800" cy="325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28B104-6A88-43AB-8489-C92C973E47CB}"/>
              </a:ext>
            </a:extLst>
          </p:cNvPr>
          <p:cNvSpPr txBox="1"/>
          <p:nvPr/>
        </p:nvSpPr>
        <p:spPr>
          <a:xfrm>
            <a:off x="2260990" y="96242"/>
            <a:ext cx="34873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 dirty="0">
                <a:solidFill>
                  <a:schemeClr val="tx2">
                    <a:lumMod val="75000"/>
                  </a:schemeClr>
                </a:solidFill>
              </a:rPr>
              <a:t>Table of Contents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F54AF7-5DB3-49B6-A110-0FDEF60EA50E}"/>
              </a:ext>
            </a:extLst>
          </p:cNvPr>
          <p:cNvSpPr txBox="1"/>
          <p:nvPr/>
        </p:nvSpPr>
        <p:spPr>
          <a:xfrm>
            <a:off x="2260990" y="592594"/>
            <a:ext cx="12715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목차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E4CE80B-3E84-4753-929E-AE15BE39E932}"/>
              </a:ext>
            </a:extLst>
          </p:cNvPr>
          <p:cNvGrpSpPr/>
          <p:nvPr/>
        </p:nvGrpSpPr>
        <p:grpSpPr>
          <a:xfrm>
            <a:off x="1493520" y="2052320"/>
            <a:ext cx="4334472" cy="523220"/>
            <a:chOff x="1493520" y="2052320"/>
            <a:chExt cx="4334472" cy="52322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31F752E-6A6C-4D58-A608-3BC6FA229866}"/>
                </a:ext>
              </a:extLst>
            </p:cNvPr>
            <p:cNvSpPr txBox="1"/>
            <p:nvPr/>
          </p:nvSpPr>
          <p:spPr>
            <a:xfrm>
              <a:off x="2260990" y="2052320"/>
              <a:ext cx="35670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spc="600">
                  <a:solidFill>
                    <a:schemeClr val="accent6">
                      <a:lumMod val="75000"/>
                    </a:schemeClr>
                  </a:solidFill>
                </a:rPr>
                <a:t>DB </a:t>
              </a:r>
              <a:r>
                <a:rPr lang="ko-KR" altLang="en-US" sz="2800" b="1" spc="600">
                  <a:solidFill>
                    <a:schemeClr val="accent6">
                      <a:lumMod val="75000"/>
                    </a:schemeClr>
                  </a:solidFill>
                </a:rPr>
                <a:t>및 화면 설계</a:t>
              </a:r>
              <a:endParaRPr lang="ko-KR" altLang="en-US" sz="2800" b="1" spc="6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7FADB78-60E5-4D58-875C-9883F8E48778}"/>
                </a:ext>
              </a:extLst>
            </p:cNvPr>
            <p:cNvSpPr txBox="1"/>
            <p:nvPr/>
          </p:nvSpPr>
          <p:spPr>
            <a:xfrm>
              <a:off x="1493520" y="2129264"/>
              <a:ext cx="782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001</a:t>
              </a:r>
              <a:endParaRPr lang="ko-KR" altLang="en-US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E018A34-FD97-4724-8D9E-C494A7888188}"/>
              </a:ext>
            </a:extLst>
          </p:cNvPr>
          <p:cNvGrpSpPr/>
          <p:nvPr/>
        </p:nvGrpSpPr>
        <p:grpSpPr>
          <a:xfrm>
            <a:off x="1493520" y="3051676"/>
            <a:ext cx="2869327" cy="523220"/>
            <a:chOff x="1493520" y="2052320"/>
            <a:chExt cx="2869327" cy="52322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38AB51-447F-4C98-8995-5EA8ACE2ECD9}"/>
                </a:ext>
              </a:extLst>
            </p:cNvPr>
            <p:cNvSpPr txBox="1"/>
            <p:nvPr/>
          </p:nvSpPr>
          <p:spPr>
            <a:xfrm>
              <a:off x="2260990" y="2052320"/>
              <a:ext cx="21018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spc="600">
                  <a:solidFill>
                    <a:schemeClr val="accent6">
                      <a:lumMod val="75000"/>
                    </a:schemeClr>
                  </a:solidFill>
                </a:rPr>
                <a:t>GUI </a:t>
              </a:r>
              <a:r>
                <a:rPr lang="ko-KR" altLang="en-US" sz="2800" b="1" spc="600">
                  <a:solidFill>
                    <a:schemeClr val="accent6">
                      <a:lumMod val="75000"/>
                    </a:schemeClr>
                  </a:solidFill>
                </a:rPr>
                <a:t>화면</a:t>
              </a:r>
              <a:endParaRPr lang="ko-KR" altLang="en-US" sz="2800" b="1" spc="6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74A0371-26CF-4DC6-A07A-17350099C7B0}"/>
                </a:ext>
              </a:extLst>
            </p:cNvPr>
            <p:cNvSpPr txBox="1"/>
            <p:nvPr/>
          </p:nvSpPr>
          <p:spPr>
            <a:xfrm>
              <a:off x="1493520" y="2129264"/>
              <a:ext cx="782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002</a:t>
              </a:r>
              <a:endParaRPr lang="ko-KR" altLang="en-US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1ECBE1C-F2E7-413C-A2A8-AEA7B7CE3D1F}"/>
              </a:ext>
            </a:extLst>
          </p:cNvPr>
          <p:cNvGrpSpPr/>
          <p:nvPr/>
        </p:nvGrpSpPr>
        <p:grpSpPr>
          <a:xfrm>
            <a:off x="1493520" y="4051032"/>
            <a:ext cx="3920897" cy="523220"/>
            <a:chOff x="1493520" y="2052320"/>
            <a:chExt cx="3920897" cy="52322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530260C-13E5-4E4E-8704-8A03B553DC33}"/>
                </a:ext>
              </a:extLst>
            </p:cNvPr>
            <p:cNvSpPr txBox="1"/>
            <p:nvPr/>
          </p:nvSpPr>
          <p:spPr>
            <a:xfrm>
              <a:off x="2260990" y="2052320"/>
              <a:ext cx="31534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600">
                  <a:solidFill>
                    <a:schemeClr val="accent6">
                      <a:lumMod val="75000"/>
                    </a:schemeClr>
                  </a:solidFill>
                </a:rPr>
                <a:t>내부 코드 리뷰</a:t>
              </a:r>
              <a:endParaRPr lang="ko-KR" altLang="en-US" sz="2800" b="1" spc="6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1D036A-03F9-47CC-BE3D-F3EFFF8C0CA3}"/>
                </a:ext>
              </a:extLst>
            </p:cNvPr>
            <p:cNvSpPr txBox="1"/>
            <p:nvPr/>
          </p:nvSpPr>
          <p:spPr>
            <a:xfrm>
              <a:off x="1493520" y="2129264"/>
              <a:ext cx="782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003</a:t>
              </a:r>
              <a:endParaRPr lang="ko-KR" altLang="en-US" dirty="0"/>
            </a:p>
          </p:txBody>
        </p:sp>
      </p:grpSp>
      <p:pic>
        <p:nvPicPr>
          <p:cNvPr id="8" name="그림 7" descr="컵, 테이블, 실내, 앉아있는이(가) 표시된 사진&#10;&#10;자동 생성된 설명">
            <a:extLst>
              <a:ext uri="{FF2B5EF4-FFF2-40B4-BE49-F238E27FC236}">
                <a16:creationId xmlns:a16="http://schemas.microsoft.com/office/drawing/2014/main" id="{1276C52E-EA36-4F47-81A4-95D161ACB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731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923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실내, 벽, 테이블, 의자이(가) 표시된 사진&#10;&#10;자동 생성된 설명">
            <a:extLst>
              <a:ext uri="{FF2B5EF4-FFF2-40B4-BE49-F238E27FC236}">
                <a16:creationId xmlns:a16="http://schemas.microsoft.com/office/drawing/2014/main" id="{E1CBDC60-6465-4E36-98E5-4358E8976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3" name="양쪽 대괄호 22">
            <a:extLst>
              <a:ext uri="{FF2B5EF4-FFF2-40B4-BE49-F238E27FC236}">
                <a16:creationId xmlns:a16="http://schemas.microsoft.com/office/drawing/2014/main" id="{473A54C5-95FB-453D-BAAD-4B0AC40FA606}"/>
              </a:ext>
            </a:extLst>
          </p:cNvPr>
          <p:cNvSpPr/>
          <p:nvPr/>
        </p:nvSpPr>
        <p:spPr>
          <a:xfrm>
            <a:off x="2931160" y="2567935"/>
            <a:ext cx="6329680" cy="1722120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371D56-C866-478B-ABB8-50F2CFA05ED3}"/>
              </a:ext>
            </a:extLst>
          </p:cNvPr>
          <p:cNvSpPr txBox="1"/>
          <p:nvPr/>
        </p:nvSpPr>
        <p:spPr>
          <a:xfrm>
            <a:off x="4988164" y="2567935"/>
            <a:ext cx="22156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spc="600" dirty="0">
                <a:solidFill>
                  <a:schemeClr val="bg1"/>
                </a:solidFill>
              </a:rPr>
              <a:t>Part 1</a:t>
            </a:r>
            <a:endParaRPr lang="ko-KR" altLang="en-US" sz="4400" spc="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DB16B-DBA9-4B28-AFDA-9B683CF1D4BF}"/>
              </a:ext>
            </a:extLst>
          </p:cNvPr>
          <p:cNvSpPr txBox="1"/>
          <p:nvPr/>
        </p:nvSpPr>
        <p:spPr>
          <a:xfrm>
            <a:off x="4041595" y="3492495"/>
            <a:ext cx="41088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600">
                <a:solidFill>
                  <a:schemeClr val="bg1"/>
                </a:solidFill>
              </a:rPr>
              <a:t>DB </a:t>
            </a:r>
            <a:r>
              <a:rPr lang="ko-KR" altLang="en-US" sz="3600" b="1" spc="600">
                <a:solidFill>
                  <a:schemeClr val="bg1"/>
                </a:solidFill>
              </a:rPr>
              <a:t>및 화면설계</a:t>
            </a:r>
            <a:endParaRPr lang="ko-KR" altLang="en-US" sz="3600" b="1" spc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8982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Database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38491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DDL &amp; DML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A864550B-3DA7-4A1F-B397-273E5A3532FF}"/>
              </a:ext>
            </a:extLst>
          </p:cNvPr>
          <p:cNvSpPr/>
          <p:nvPr/>
        </p:nvSpPr>
        <p:spPr>
          <a:xfrm>
            <a:off x="7469901" y="1121487"/>
            <a:ext cx="2241629" cy="1205177"/>
          </a:xfrm>
          <a:custGeom>
            <a:avLst/>
            <a:gdLst>
              <a:gd name="connsiteX0" fmla="*/ 0 w 2241629"/>
              <a:gd name="connsiteY0" fmla="*/ 0 h 1205177"/>
              <a:gd name="connsiteX1" fmla="*/ 2241629 w 2241629"/>
              <a:gd name="connsiteY1" fmla="*/ 0 h 1205177"/>
              <a:gd name="connsiteX2" fmla="*/ 2241629 w 2241629"/>
              <a:gd name="connsiteY2" fmla="*/ 1205177 h 1205177"/>
              <a:gd name="connsiteX3" fmla="*/ 0 w 2241629"/>
              <a:gd name="connsiteY3" fmla="*/ 1205177 h 1205177"/>
              <a:gd name="connsiteX4" fmla="*/ 0 w 2241629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7160" tIns="137160" rIns="137160" bIns="137160" numCol="1" spcCol="1270" anchor="ctr" anchorCtr="0">
            <a:noAutofit/>
          </a:bodyPr>
          <a:lstStyle/>
          <a:p>
            <a:pPr marL="0" lvl="0" indent="0" algn="l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3600" kern="120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3320BF5-1363-4942-BAA9-73489734F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354" y="1579418"/>
            <a:ext cx="4257186" cy="463853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5813DBD-656D-4234-9E41-43FB311D8289}"/>
              </a:ext>
            </a:extLst>
          </p:cNvPr>
          <p:cNvSpPr txBox="1"/>
          <p:nvPr/>
        </p:nvSpPr>
        <p:spPr>
          <a:xfrm>
            <a:off x="6576291" y="2052090"/>
            <a:ext cx="561570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/>
              <a:t>상품은 </a:t>
            </a:r>
            <a:r>
              <a:rPr lang="en-US" altLang="ko-KR" sz="1600"/>
              <a:t>6</a:t>
            </a:r>
            <a:r>
              <a:rPr lang="ko-KR" altLang="en-US" sz="1600"/>
              <a:t>가지 상품으로 구성되어 있으며</a:t>
            </a:r>
            <a:r>
              <a:rPr lang="en-US" altLang="ko-KR" sz="1600"/>
              <a:t>,</a:t>
            </a:r>
          </a:p>
          <a:p>
            <a:pPr algn="just"/>
            <a:r>
              <a:rPr lang="ko-KR" altLang="en-US" sz="1600"/>
              <a:t>각각 제품번호</a:t>
            </a:r>
            <a:r>
              <a:rPr lang="en-US" altLang="ko-KR" sz="1600"/>
              <a:t>, </a:t>
            </a:r>
            <a:r>
              <a:rPr lang="ko-KR" altLang="en-US" sz="1600"/>
              <a:t>제품명</a:t>
            </a:r>
            <a:r>
              <a:rPr lang="en-US" altLang="ko-KR" sz="1600"/>
              <a:t>, </a:t>
            </a:r>
            <a:r>
              <a:rPr lang="ko-KR" altLang="en-US" sz="1600"/>
              <a:t>가격 데이터를 갖고 있습니다</a:t>
            </a:r>
            <a:r>
              <a:rPr lang="en-US" altLang="ko-KR" sz="1600"/>
              <a:t>.</a:t>
            </a:r>
          </a:p>
          <a:p>
            <a:pPr algn="just"/>
            <a:endParaRPr lang="en-US" altLang="ko-KR"/>
          </a:p>
          <a:p>
            <a:pPr marL="285750" indent="-285750" algn="just">
              <a:buFontTx/>
              <a:buChar char="-"/>
            </a:pPr>
            <a:r>
              <a:rPr lang="ko-KR" altLang="en-US"/>
              <a:t>제품목록 테이블</a:t>
            </a:r>
            <a:endParaRPr lang="en-US" altLang="ko-KR"/>
          </a:p>
          <a:p>
            <a:pPr marL="742950" lvl="1" indent="-285750" algn="just">
              <a:buFontTx/>
              <a:buChar char="-"/>
            </a:pPr>
            <a:r>
              <a:rPr lang="ko-KR" altLang="en-US"/>
              <a:t>제품번호</a:t>
            </a:r>
            <a:endParaRPr lang="en-US" altLang="ko-KR"/>
          </a:p>
          <a:p>
            <a:pPr marL="742950" lvl="1" indent="-285750" algn="just">
              <a:buFontTx/>
              <a:buChar char="-"/>
            </a:pPr>
            <a:r>
              <a:rPr lang="ko-KR" altLang="en-US"/>
              <a:t>제품명</a:t>
            </a:r>
            <a:endParaRPr lang="en-US" altLang="ko-KR"/>
          </a:p>
          <a:p>
            <a:pPr marL="742950" lvl="1" indent="-285750" algn="just">
              <a:buFontTx/>
              <a:buChar char="-"/>
            </a:pPr>
            <a:r>
              <a:rPr lang="ko-KR" altLang="en-US"/>
              <a:t>가격</a:t>
            </a:r>
            <a:endParaRPr lang="en-US" altLang="ko-KR"/>
          </a:p>
          <a:p>
            <a:pPr algn="just"/>
            <a:endParaRPr lang="en-US" altLang="ko-KR"/>
          </a:p>
          <a:p>
            <a:pPr marL="285750" indent="-285750" algn="just">
              <a:buFontTx/>
              <a:buChar char="-"/>
            </a:pPr>
            <a:r>
              <a:rPr lang="ko-KR" altLang="en-US"/>
              <a:t>주문내역 테이블</a:t>
            </a:r>
            <a:endParaRPr lang="en-US" altLang="ko-KR"/>
          </a:p>
          <a:p>
            <a:pPr marL="742950" lvl="1" indent="-285750" algn="just">
              <a:buFontTx/>
              <a:buChar char="-"/>
            </a:pPr>
            <a:r>
              <a:rPr lang="ko-KR" altLang="en-US"/>
              <a:t>주문번호</a:t>
            </a:r>
            <a:endParaRPr lang="en-US" altLang="ko-KR"/>
          </a:p>
          <a:p>
            <a:pPr marL="742950" lvl="1" indent="-285750" algn="just">
              <a:buFontTx/>
              <a:buChar char="-"/>
            </a:pPr>
            <a:r>
              <a:rPr lang="ko-KR" altLang="en-US"/>
              <a:t>합계금액</a:t>
            </a:r>
            <a:endParaRPr lang="en-US" altLang="ko-KR"/>
          </a:p>
          <a:p>
            <a:pPr marL="742950" lvl="1" indent="-285750" algn="just">
              <a:buFontTx/>
              <a:buChar char="-"/>
            </a:pPr>
            <a:r>
              <a:rPr lang="ko-KR" altLang="en-US"/>
              <a:t>주문일자</a:t>
            </a:r>
            <a:endParaRPr lang="ko-KR" altLang="en-US" dirty="0"/>
          </a:p>
        </p:txBody>
      </p:sp>
      <p:sp>
        <p:nvSpPr>
          <p:cNvPr id="18" name="양쪽 대괄호 17">
            <a:extLst>
              <a:ext uri="{FF2B5EF4-FFF2-40B4-BE49-F238E27FC236}">
                <a16:creationId xmlns:a16="http://schemas.microsoft.com/office/drawing/2014/main" id="{2664C7B5-04A6-4C17-8BFC-5FF9DA29218A}"/>
              </a:ext>
            </a:extLst>
          </p:cNvPr>
          <p:cNvSpPr/>
          <p:nvPr/>
        </p:nvSpPr>
        <p:spPr>
          <a:xfrm>
            <a:off x="5938981" y="1839319"/>
            <a:ext cx="5913437" cy="3629091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0696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685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GUI </a:t>
            </a:r>
            <a:r>
              <a:rPr lang="ko-KR" altLang="en-US" sz="2000" spc="600">
                <a:solidFill>
                  <a:schemeClr val="tx2">
                    <a:lumMod val="75000"/>
                  </a:schemeClr>
                </a:solidFill>
              </a:rPr>
              <a:t>설계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2802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화면 설계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A864550B-3DA7-4A1F-B397-273E5A3532FF}"/>
              </a:ext>
            </a:extLst>
          </p:cNvPr>
          <p:cNvSpPr/>
          <p:nvPr/>
        </p:nvSpPr>
        <p:spPr>
          <a:xfrm>
            <a:off x="7469901" y="1121487"/>
            <a:ext cx="2241629" cy="1205177"/>
          </a:xfrm>
          <a:custGeom>
            <a:avLst/>
            <a:gdLst>
              <a:gd name="connsiteX0" fmla="*/ 0 w 2241629"/>
              <a:gd name="connsiteY0" fmla="*/ 0 h 1205177"/>
              <a:gd name="connsiteX1" fmla="*/ 2241629 w 2241629"/>
              <a:gd name="connsiteY1" fmla="*/ 0 h 1205177"/>
              <a:gd name="connsiteX2" fmla="*/ 2241629 w 2241629"/>
              <a:gd name="connsiteY2" fmla="*/ 1205177 h 1205177"/>
              <a:gd name="connsiteX3" fmla="*/ 0 w 2241629"/>
              <a:gd name="connsiteY3" fmla="*/ 1205177 h 1205177"/>
              <a:gd name="connsiteX4" fmla="*/ 0 w 2241629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7160" tIns="137160" rIns="137160" bIns="137160" numCol="1" spcCol="1270" anchor="ctr" anchorCtr="0">
            <a:noAutofit/>
          </a:bodyPr>
          <a:lstStyle/>
          <a:p>
            <a:pPr marL="0" lvl="0" indent="0" algn="l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3600" kern="1200"/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C47621E5-B406-4160-87F6-67A72B3D0F93}"/>
              </a:ext>
            </a:extLst>
          </p:cNvPr>
          <p:cNvSpPr/>
          <p:nvPr/>
        </p:nvSpPr>
        <p:spPr>
          <a:xfrm>
            <a:off x="2480468" y="2826410"/>
            <a:ext cx="2169318" cy="1205177"/>
          </a:xfrm>
          <a:custGeom>
            <a:avLst/>
            <a:gdLst>
              <a:gd name="connsiteX0" fmla="*/ 0 w 2169318"/>
              <a:gd name="connsiteY0" fmla="*/ 0 h 1205177"/>
              <a:gd name="connsiteX1" fmla="*/ 2169318 w 2169318"/>
              <a:gd name="connsiteY1" fmla="*/ 0 h 1205177"/>
              <a:gd name="connsiteX2" fmla="*/ 2169318 w 2169318"/>
              <a:gd name="connsiteY2" fmla="*/ 1205177 h 1205177"/>
              <a:gd name="connsiteX3" fmla="*/ 0 w 2169318"/>
              <a:gd name="connsiteY3" fmla="*/ 1205177 h 1205177"/>
              <a:gd name="connsiteX4" fmla="*/ 0 w 2169318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9318" h="1205177">
                <a:moveTo>
                  <a:pt x="0" y="0"/>
                </a:moveTo>
                <a:lnTo>
                  <a:pt x="2169318" y="0"/>
                </a:lnTo>
                <a:lnTo>
                  <a:pt x="2169318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7160" tIns="137160" rIns="137160" bIns="137160" numCol="1" spcCol="1270" anchor="ctr" anchorCtr="0">
            <a:noAutofit/>
          </a:bodyPr>
          <a:lstStyle/>
          <a:p>
            <a:pPr marL="0" lvl="0" indent="0" algn="r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3600" kern="1200"/>
          </a:p>
        </p:txBody>
      </p:sp>
      <p:pic>
        <p:nvPicPr>
          <p:cNvPr id="7" name="그림 6" descr="광장이(가) 표시된 사진&#10;&#10;자동 생성된 설명">
            <a:extLst>
              <a:ext uri="{FF2B5EF4-FFF2-40B4-BE49-F238E27FC236}">
                <a16:creationId xmlns:a16="http://schemas.microsoft.com/office/drawing/2014/main" id="{035BDAF5-14BD-4949-8B4B-7E61F7A45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63" y="1527485"/>
            <a:ext cx="6510288" cy="45104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9FBAE2D-D6F0-4795-8DDF-E3842016A988}"/>
              </a:ext>
            </a:extLst>
          </p:cNvPr>
          <p:cNvSpPr txBox="1"/>
          <p:nvPr/>
        </p:nvSpPr>
        <p:spPr>
          <a:xfrm>
            <a:off x="3446563" y="1311001"/>
            <a:ext cx="1366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solidFill>
                  <a:srgbClr val="FF0000"/>
                </a:solidFill>
              </a:rPr>
              <a:t>① </a:t>
            </a:r>
            <a:r>
              <a:rPr lang="en-US" altLang="ko-KR"/>
              <a:t>: </a:t>
            </a:r>
            <a:r>
              <a:rPr lang="ko-KR" altLang="en-US"/>
              <a:t>상단바</a:t>
            </a:r>
            <a:endParaRPr lang="en-US" altLang="ko-KR" b="1">
              <a:solidFill>
                <a:srgbClr val="FF0000"/>
              </a:solidFill>
            </a:endParaRPr>
          </a:p>
          <a:p>
            <a:endParaRPr lang="ko-KR" altLang="en-US" b="1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57535F-7835-4412-AD63-FA6ECB03D01B}"/>
              </a:ext>
            </a:extLst>
          </p:cNvPr>
          <p:cNvSpPr txBox="1"/>
          <p:nvPr/>
        </p:nvSpPr>
        <p:spPr>
          <a:xfrm>
            <a:off x="528621" y="1957332"/>
            <a:ext cx="1614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solidFill>
                  <a:srgbClr val="FF0000"/>
                </a:solidFill>
              </a:rPr>
              <a:t>② </a:t>
            </a:r>
            <a:r>
              <a:rPr lang="en-US" altLang="ko-KR"/>
              <a:t>: </a:t>
            </a:r>
            <a:r>
              <a:rPr lang="ko-KR" altLang="en-US"/>
              <a:t>상품목록</a:t>
            </a:r>
            <a:endParaRPr lang="ko-KR" altLang="en-US" b="1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8C79D6-B053-4C6A-B777-56869AED9FC7}"/>
              </a:ext>
            </a:extLst>
          </p:cNvPr>
          <p:cNvSpPr txBox="1"/>
          <p:nvPr/>
        </p:nvSpPr>
        <p:spPr>
          <a:xfrm>
            <a:off x="5033937" y="1957332"/>
            <a:ext cx="1717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solidFill>
                  <a:srgbClr val="FF0000"/>
                </a:solidFill>
              </a:rPr>
              <a:t>③ </a:t>
            </a:r>
            <a:r>
              <a:rPr lang="en-US" altLang="ko-KR"/>
              <a:t>: </a:t>
            </a:r>
            <a:r>
              <a:rPr lang="ko-KR" altLang="en-US"/>
              <a:t>주문목록</a:t>
            </a:r>
            <a:endParaRPr lang="en-US" altLang="ko-KR" b="1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6F0277-8AED-4957-8ACE-09D1E03E7A6A}"/>
              </a:ext>
            </a:extLst>
          </p:cNvPr>
          <p:cNvSpPr txBox="1"/>
          <p:nvPr/>
        </p:nvSpPr>
        <p:spPr>
          <a:xfrm>
            <a:off x="5033936" y="5330515"/>
            <a:ext cx="1607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solidFill>
                  <a:srgbClr val="FF0000"/>
                </a:solidFill>
              </a:rPr>
              <a:t>④ </a:t>
            </a:r>
            <a:r>
              <a:rPr lang="en-US" altLang="ko-KR"/>
              <a:t>: </a:t>
            </a:r>
            <a:r>
              <a:rPr lang="ko-KR" altLang="en-US"/>
              <a:t>결제버튼</a:t>
            </a:r>
            <a:endParaRPr lang="en-US" altLang="ko-KR" b="1">
              <a:solidFill>
                <a:srgbClr val="FF0000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E319BD0-B983-49DF-92C4-9514D83BE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415" y="2197499"/>
            <a:ext cx="4554622" cy="2932732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A5D8A6E8-9F3B-4DCF-B369-4D8903387CD6}"/>
              </a:ext>
            </a:extLst>
          </p:cNvPr>
          <p:cNvSpPr/>
          <p:nvPr/>
        </p:nvSpPr>
        <p:spPr>
          <a:xfrm>
            <a:off x="464868" y="1733811"/>
            <a:ext cx="4381599" cy="4304140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491B17-906F-43A9-8324-FC7C1084AC33}"/>
              </a:ext>
            </a:extLst>
          </p:cNvPr>
          <p:cNvSpPr txBox="1"/>
          <p:nvPr/>
        </p:nvSpPr>
        <p:spPr>
          <a:xfrm>
            <a:off x="946940" y="1342816"/>
            <a:ext cx="1708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좌측 프레임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FC5E0ED-FEF4-4C34-940D-9EE0F9443934}"/>
              </a:ext>
            </a:extLst>
          </p:cNvPr>
          <p:cNvSpPr/>
          <p:nvPr/>
        </p:nvSpPr>
        <p:spPr>
          <a:xfrm>
            <a:off x="4910220" y="1733811"/>
            <a:ext cx="2029031" cy="4304140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BD0E7-2800-41FE-9CF6-EA619A50E348}"/>
              </a:ext>
            </a:extLst>
          </p:cNvPr>
          <p:cNvSpPr txBox="1"/>
          <p:nvPr/>
        </p:nvSpPr>
        <p:spPr>
          <a:xfrm>
            <a:off x="4846467" y="1350977"/>
            <a:ext cx="1708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우측 프레임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04B314E-DAF4-43E1-B529-8512D875DB37}"/>
              </a:ext>
            </a:extLst>
          </p:cNvPr>
          <p:cNvSpPr/>
          <p:nvPr/>
        </p:nvSpPr>
        <p:spPr>
          <a:xfrm>
            <a:off x="4996791" y="1807904"/>
            <a:ext cx="1865275" cy="3522611"/>
          </a:xfrm>
          <a:prstGeom prst="rect">
            <a:avLst/>
          </a:prstGeom>
          <a:noFill/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08FD9BF-3D9C-46B9-AA2A-0DDF3C88957F}"/>
              </a:ext>
            </a:extLst>
          </p:cNvPr>
          <p:cNvSpPr txBox="1"/>
          <p:nvPr/>
        </p:nvSpPr>
        <p:spPr>
          <a:xfrm>
            <a:off x="4992097" y="3459256"/>
            <a:ext cx="1865275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우측상단 프레임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9E54BF2-2909-4BB7-89D4-4D2423974896}"/>
              </a:ext>
            </a:extLst>
          </p:cNvPr>
          <p:cNvSpPr/>
          <p:nvPr/>
        </p:nvSpPr>
        <p:spPr>
          <a:xfrm>
            <a:off x="4960221" y="5358148"/>
            <a:ext cx="1865275" cy="679804"/>
          </a:xfrm>
          <a:prstGeom prst="rect">
            <a:avLst/>
          </a:prstGeom>
          <a:noFill/>
          <a:ln w="571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016F78E-ED94-4B57-AC43-279491995B3A}"/>
              </a:ext>
            </a:extLst>
          </p:cNvPr>
          <p:cNvSpPr txBox="1"/>
          <p:nvPr/>
        </p:nvSpPr>
        <p:spPr>
          <a:xfrm>
            <a:off x="4992097" y="5718524"/>
            <a:ext cx="1865275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우측하단 프레임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50968E1-46A6-438B-A96D-0C724700595C}"/>
              </a:ext>
            </a:extLst>
          </p:cNvPr>
          <p:cNvSpPr txBox="1"/>
          <p:nvPr/>
        </p:nvSpPr>
        <p:spPr>
          <a:xfrm>
            <a:off x="7172933" y="1788055"/>
            <a:ext cx="2835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/>
              <a:t>Frame </a:t>
            </a:r>
            <a:r>
              <a:rPr lang="ko-KR" altLang="en-US" sz="1600"/>
              <a:t>설계 코드</a:t>
            </a:r>
            <a:endParaRPr lang="en-US" altLang="ko-KR" sz="1600"/>
          </a:p>
        </p:txBody>
      </p:sp>
    </p:spTree>
    <p:extLst>
      <p:ext uri="{BB962C8B-B14F-4D97-AF65-F5344CB8AC3E}">
        <p14:creationId xmlns:p14="http://schemas.microsoft.com/office/powerpoint/2010/main" val="1295146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AF74335-4CA7-4837-9591-4B25D3EAA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3" name="양쪽 대괄호 22">
            <a:extLst>
              <a:ext uri="{FF2B5EF4-FFF2-40B4-BE49-F238E27FC236}">
                <a16:creationId xmlns:a16="http://schemas.microsoft.com/office/drawing/2014/main" id="{473A54C5-95FB-453D-BAAD-4B0AC40FA606}"/>
              </a:ext>
            </a:extLst>
          </p:cNvPr>
          <p:cNvSpPr/>
          <p:nvPr/>
        </p:nvSpPr>
        <p:spPr>
          <a:xfrm>
            <a:off x="2931160" y="2567935"/>
            <a:ext cx="6329680" cy="1722120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371D56-C866-478B-ABB8-50F2CFA05ED3}"/>
              </a:ext>
            </a:extLst>
          </p:cNvPr>
          <p:cNvSpPr txBox="1"/>
          <p:nvPr/>
        </p:nvSpPr>
        <p:spPr>
          <a:xfrm>
            <a:off x="4988164" y="2567935"/>
            <a:ext cx="22156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spc="600" dirty="0">
                <a:solidFill>
                  <a:schemeClr val="bg1"/>
                </a:solidFill>
              </a:rPr>
              <a:t>Part 3</a:t>
            </a:r>
            <a:endParaRPr lang="ko-KR" altLang="en-US" sz="4400" spc="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DB16B-DBA9-4B28-AFDA-9B683CF1D4BF}"/>
              </a:ext>
            </a:extLst>
          </p:cNvPr>
          <p:cNvSpPr txBox="1"/>
          <p:nvPr/>
        </p:nvSpPr>
        <p:spPr>
          <a:xfrm>
            <a:off x="4836685" y="3492495"/>
            <a:ext cx="2518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600">
                <a:solidFill>
                  <a:schemeClr val="bg1"/>
                </a:solidFill>
              </a:rPr>
              <a:t>GUI </a:t>
            </a:r>
            <a:r>
              <a:rPr lang="ko-KR" altLang="en-US" sz="3600" b="1" spc="600">
                <a:solidFill>
                  <a:schemeClr val="bg1"/>
                </a:solidFill>
              </a:rPr>
              <a:t>화면</a:t>
            </a:r>
            <a:endParaRPr lang="ko-KR" altLang="en-US" sz="3600" b="1" spc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944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>
                <a:solidFill>
                  <a:schemeClr val="tx2">
                    <a:lumMod val="75000"/>
                  </a:schemeClr>
                </a:solidFill>
              </a:rPr>
              <a:t>화면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2802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초기 화면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A864550B-3DA7-4A1F-B397-273E5A3532FF}"/>
              </a:ext>
            </a:extLst>
          </p:cNvPr>
          <p:cNvSpPr/>
          <p:nvPr/>
        </p:nvSpPr>
        <p:spPr>
          <a:xfrm>
            <a:off x="7469901" y="1121487"/>
            <a:ext cx="2241629" cy="1205177"/>
          </a:xfrm>
          <a:custGeom>
            <a:avLst/>
            <a:gdLst>
              <a:gd name="connsiteX0" fmla="*/ 0 w 2241629"/>
              <a:gd name="connsiteY0" fmla="*/ 0 h 1205177"/>
              <a:gd name="connsiteX1" fmla="*/ 2241629 w 2241629"/>
              <a:gd name="connsiteY1" fmla="*/ 0 h 1205177"/>
              <a:gd name="connsiteX2" fmla="*/ 2241629 w 2241629"/>
              <a:gd name="connsiteY2" fmla="*/ 1205177 h 1205177"/>
              <a:gd name="connsiteX3" fmla="*/ 0 w 2241629"/>
              <a:gd name="connsiteY3" fmla="*/ 1205177 h 1205177"/>
              <a:gd name="connsiteX4" fmla="*/ 0 w 2241629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7160" tIns="137160" rIns="137160" bIns="137160" numCol="1" spcCol="1270" anchor="ctr" anchorCtr="0">
            <a:noAutofit/>
          </a:bodyPr>
          <a:lstStyle/>
          <a:p>
            <a:pPr marL="0" lvl="0" indent="0" algn="l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3600" kern="12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813DBD-656D-4234-9E41-43FB311D8289}"/>
              </a:ext>
            </a:extLst>
          </p:cNvPr>
          <p:cNvSpPr txBox="1"/>
          <p:nvPr/>
        </p:nvSpPr>
        <p:spPr>
          <a:xfrm>
            <a:off x="8849333" y="3312761"/>
            <a:ext cx="2835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ko-KR" altLang="en-US" sz="1600"/>
              <a:t>우측 프레임 세분화</a:t>
            </a:r>
            <a:endParaRPr lang="en-US" altLang="ko-KR" sz="1600"/>
          </a:p>
          <a:p>
            <a:pPr marL="285750" indent="-285750" algn="just">
              <a:buFontTx/>
              <a:buChar char="-"/>
            </a:pPr>
            <a:r>
              <a:rPr lang="ko-KR" altLang="en-US" sz="1600"/>
              <a:t>합계 금액 추가</a:t>
            </a:r>
            <a:endParaRPr lang="en-US" altLang="ko-KR" sz="1600"/>
          </a:p>
        </p:txBody>
      </p:sp>
      <p:sp>
        <p:nvSpPr>
          <p:cNvPr id="18" name="양쪽 대괄호 17">
            <a:extLst>
              <a:ext uri="{FF2B5EF4-FFF2-40B4-BE49-F238E27FC236}">
                <a16:creationId xmlns:a16="http://schemas.microsoft.com/office/drawing/2014/main" id="{2664C7B5-04A6-4C17-8BFC-5FF9DA29218A}"/>
              </a:ext>
            </a:extLst>
          </p:cNvPr>
          <p:cNvSpPr/>
          <p:nvPr/>
        </p:nvSpPr>
        <p:spPr>
          <a:xfrm>
            <a:off x="8164945" y="1705617"/>
            <a:ext cx="3687473" cy="3967614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AFA3597-E658-41D9-8550-23BD286DC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520" y="1634497"/>
            <a:ext cx="7093382" cy="403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853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>
                <a:solidFill>
                  <a:schemeClr val="tx2">
                    <a:lumMod val="75000"/>
                  </a:schemeClr>
                </a:solidFill>
              </a:rPr>
              <a:t>화면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2802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상품 선택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A864550B-3DA7-4A1F-B397-273E5A3532FF}"/>
              </a:ext>
            </a:extLst>
          </p:cNvPr>
          <p:cNvSpPr/>
          <p:nvPr/>
        </p:nvSpPr>
        <p:spPr>
          <a:xfrm>
            <a:off x="7469901" y="1121487"/>
            <a:ext cx="2241629" cy="1205177"/>
          </a:xfrm>
          <a:custGeom>
            <a:avLst/>
            <a:gdLst>
              <a:gd name="connsiteX0" fmla="*/ 0 w 2241629"/>
              <a:gd name="connsiteY0" fmla="*/ 0 h 1205177"/>
              <a:gd name="connsiteX1" fmla="*/ 2241629 w 2241629"/>
              <a:gd name="connsiteY1" fmla="*/ 0 h 1205177"/>
              <a:gd name="connsiteX2" fmla="*/ 2241629 w 2241629"/>
              <a:gd name="connsiteY2" fmla="*/ 1205177 h 1205177"/>
              <a:gd name="connsiteX3" fmla="*/ 0 w 2241629"/>
              <a:gd name="connsiteY3" fmla="*/ 1205177 h 1205177"/>
              <a:gd name="connsiteX4" fmla="*/ 0 w 2241629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7160" tIns="137160" rIns="137160" bIns="137160" numCol="1" spcCol="1270" anchor="ctr" anchorCtr="0">
            <a:noAutofit/>
          </a:bodyPr>
          <a:lstStyle/>
          <a:p>
            <a:pPr marL="0" lvl="0" indent="0" algn="l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3600" kern="12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813DBD-656D-4234-9E41-43FB311D8289}"/>
              </a:ext>
            </a:extLst>
          </p:cNvPr>
          <p:cNvSpPr txBox="1"/>
          <p:nvPr/>
        </p:nvSpPr>
        <p:spPr>
          <a:xfrm>
            <a:off x="8710788" y="3273925"/>
            <a:ext cx="28355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ko-KR" altLang="en-US" sz="1600"/>
              <a:t>상품 항목 리스트 나열</a:t>
            </a:r>
            <a:endParaRPr lang="en-US" altLang="ko-KR" sz="1600"/>
          </a:p>
          <a:p>
            <a:pPr marL="285750" indent="-285750" algn="just">
              <a:buFontTx/>
              <a:buChar char="-"/>
            </a:pPr>
            <a:r>
              <a:rPr lang="ko-KR" altLang="en-US" sz="1600"/>
              <a:t>중복 선택시 수량 증가</a:t>
            </a:r>
            <a:endParaRPr lang="en-US" altLang="ko-KR" sz="1600"/>
          </a:p>
          <a:p>
            <a:pPr marL="285750" indent="-285750" algn="just">
              <a:buFontTx/>
              <a:buChar char="-"/>
            </a:pPr>
            <a:r>
              <a:rPr lang="ko-KR" altLang="en-US" sz="1600"/>
              <a:t>상품 합계 금액 표기</a:t>
            </a:r>
            <a:endParaRPr lang="en-US" altLang="ko-KR" sz="1600"/>
          </a:p>
        </p:txBody>
      </p:sp>
      <p:sp>
        <p:nvSpPr>
          <p:cNvPr id="18" name="양쪽 대괄호 17">
            <a:extLst>
              <a:ext uri="{FF2B5EF4-FFF2-40B4-BE49-F238E27FC236}">
                <a16:creationId xmlns:a16="http://schemas.microsoft.com/office/drawing/2014/main" id="{2664C7B5-04A6-4C17-8BFC-5FF9DA29218A}"/>
              </a:ext>
            </a:extLst>
          </p:cNvPr>
          <p:cNvSpPr/>
          <p:nvPr/>
        </p:nvSpPr>
        <p:spPr>
          <a:xfrm>
            <a:off x="8164945" y="1705617"/>
            <a:ext cx="3687473" cy="3967614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AFA3597-E658-41D9-8550-23BD286DC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5520" y="1644641"/>
            <a:ext cx="7093382" cy="4018446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C9E2181-AF9D-4471-A557-C917C8FA6324}"/>
              </a:ext>
            </a:extLst>
          </p:cNvPr>
          <p:cNvSpPr/>
          <p:nvPr/>
        </p:nvSpPr>
        <p:spPr>
          <a:xfrm>
            <a:off x="5615709" y="2072830"/>
            <a:ext cx="2549236" cy="64343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739C89D-7FBD-459E-9F2E-79690B4DC2D2}"/>
              </a:ext>
            </a:extLst>
          </p:cNvPr>
          <p:cNvSpPr/>
          <p:nvPr/>
        </p:nvSpPr>
        <p:spPr>
          <a:xfrm>
            <a:off x="5703455" y="5093076"/>
            <a:ext cx="1057563" cy="57001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003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>
                <a:solidFill>
                  <a:schemeClr val="tx2">
                    <a:lumMod val="75000"/>
                  </a:schemeClr>
                </a:solidFill>
              </a:rPr>
              <a:t>화면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2802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결제 화면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A864550B-3DA7-4A1F-B397-273E5A3532FF}"/>
              </a:ext>
            </a:extLst>
          </p:cNvPr>
          <p:cNvSpPr/>
          <p:nvPr/>
        </p:nvSpPr>
        <p:spPr>
          <a:xfrm>
            <a:off x="7469901" y="1121487"/>
            <a:ext cx="2241629" cy="1205177"/>
          </a:xfrm>
          <a:custGeom>
            <a:avLst/>
            <a:gdLst>
              <a:gd name="connsiteX0" fmla="*/ 0 w 2241629"/>
              <a:gd name="connsiteY0" fmla="*/ 0 h 1205177"/>
              <a:gd name="connsiteX1" fmla="*/ 2241629 w 2241629"/>
              <a:gd name="connsiteY1" fmla="*/ 0 h 1205177"/>
              <a:gd name="connsiteX2" fmla="*/ 2241629 w 2241629"/>
              <a:gd name="connsiteY2" fmla="*/ 1205177 h 1205177"/>
              <a:gd name="connsiteX3" fmla="*/ 0 w 2241629"/>
              <a:gd name="connsiteY3" fmla="*/ 1205177 h 1205177"/>
              <a:gd name="connsiteX4" fmla="*/ 0 w 2241629"/>
              <a:gd name="connsiteY4" fmla="*/ 0 h 120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7160" tIns="137160" rIns="137160" bIns="137160" numCol="1" spcCol="1270" anchor="ctr" anchorCtr="0">
            <a:noAutofit/>
          </a:bodyPr>
          <a:lstStyle/>
          <a:p>
            <a:pPr marL="0" lvl="0" indent="0" algn="l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3600" kern="12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813DBD-656D-4234-9E41-43FB311D8289}"/>
              </a:ext>
            </a:extLst>
          </p:cNvPr>
          <p:cNvSpPr txBox="1"/>
          <p:nvPr/>
        </p:nvSpPr>
        <p:spPr>
          <a:xfrm>
            <a:off x="8867806" y="2812765"/>
            <a:ext cx="2835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ko-KR" altLang="en-US" sz="1600"/>
              <a:t>결제시 화면 초기화</a:t>
            </a:r>
            <a:endParaRPr lang="en-US" altLang="ko-KR" sz="1600"/>
          </a:p>
          <a:p>
            <a:pPr marL="285750" indent="-285750" algn="just">
              <a:buFontTx/>
              <a:buChar char="-"/>
            </a:pPr>
            <a:r>
              <a:rPr lang="en-US" altLang="ko-KR" sz="1600"/>
              <a:t>DB </a:t>
            </a:r>
            <a:r>
              <a:rPr lang="ko-KR" altLang="en-US" sz="1600"/>
              <a:t>데이터 삽입</a:t>
            </a:r>
            <a:endParaRPr lang="en-US" altLang="ko-KR" sz="1600"/>
          </a:p>
        </p:txBody>
      </p:sp>
      <p:sp>
        <p:nvSpPr>
          <p:cNvPr id="18" name="양쪽 대괄호 17">
            <a:extLst>
              <a:ext uri="{FF2B5EF4-FFF2-40B4-BE49-F238E27FC236}">
                <a16:creationId xmlns:a16="http://schemas.microsoft.com/office/drawing/2014/main" id="{2664C7B5-04A6-4C17-8BFC-5FF9DA29218A}"/>
              </a:ext>
            </a:extLst>
          </p:cNvPr>
          <p:cNvSpPr/>
          <p:nvPr/>
        </p:nvSpPr>
        <p:spPr>
          <a:xfrm>
            <a:off x="8164945" y="1705617"/>
            <a:ext cx="3687473" cy="282572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AFA3597-E658-41D9-8550-23BD286DC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736" y="1644641"/>
            <a:ext cx="7048949" cy="401844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F6506F0-EF50-4A3C-B447-74A845FD9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4561" y="5152383"/>
            <a:ext cx="4099786" cy="43958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8AA1FE4-CBEC-4922-9ADE-4683C5032675}"/>
              </a:ext>
            </a:extLst>
          </p:cNvPr>
          <p:cNvSpPr txBox="1"/>
          <p:nvPr/>
        </p:nvSpPr>
        <p:spPr>
          <a:xfrm>
            <a:off x="8084561" y="4816348"/>
            <a:ext cx="2835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/>
              <a:t>in console</a:t>
            </a:r>
          </a:p>
        </p:txBody>
      </p:sp>
    </p:spTree>
    <p:extLst>
      <p:ext uri="{BB962C8B-B14F-4D97-AF65-F5344CB8AC3E}">
        <p14:creationId xmlns:p14="http://schemas.microsoft.com/office/powerpoint/2010/main" val="1174069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6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C87661"/>
      </a:accent1>
      <a:accent2>
        <a:srgbClr val="DF9D8C"/>
      </a:accent2>
      <a:accent3>
        <a:srgbClr val="FBD6C1"/>
      </a:accent3>
      <a:accent4>
        <a:srgbClr val="BB9F9E"/>
      </a:accent4>
      <a:accent5>
        <a:srgbClr val="8F807F"/>
      </a:accent5>
      <a:accent6>
        <a:srgbClr val="726564"/>
      </a:accent6>
      <a:hlink>
        <a:srgbClr val="757070"/>
      </a:hlink>
      <a:folHlink>
        <a:srgbClr val="757070"/>
      </a:folHlink>
    </a:clrScheme>
    <a:fontScheme name="사용자 지정 1">
      <a:majorFont>
        <a:latin typeface="Arial"/>
        <a:ea typeface="나눔스퀘어 Bold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150</Words>
  <Application>Microsoft Office PowerPoint</Application>
  <PresentationFormat>와이드스크린</PresentationFormat>
  <Paragraphs>65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나눔스퀘어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Son Jinyoung</cp:lastModifiedBy>
  <cp:revision>17</cp:revision>
  <dcterms:created xsi:type="dcterms:W3CDTF">2019-05-02T12:38:46Z</dcterms:created>
  <dcterms:modified xsi:type="dcterms:W3CDTF">2021-05-16T16:16:45Z</dcterms:modified>
</cp:coreProperties>
</file>